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8" r:id="rId1"/>
  </p:sldMasterIdLst>
  <p:notesMasterIdLst>
    <p:notesMasterId r:id="rId18"/>
  </p:notesMasterIdLst>
  <p:sldIdLst>
    <p:sldId id="256" r:id="rId2"/>
    <p:sldId id="280" r:id="rId3"/>
    <p:sldId id="264" r:id="rId4"/>
    <p:sldId id="265" r:id="rId5"/>
    <p:sldId id="277" r:id="rId6"/>
    <p:sldId id="267" r:id="rId7"/>
    <p:sldId id="263" r:id="rId8"/>
    <p:sldId id="278" r:id="rId9"/>
    <p:sldId id="274" r:id="rId10"/>
    <p:sldId id="269" r:id="rId11"/>
    <p:sldId id="279" r:id="rId12"/>
    <p:sldId id="275" r:id="rId13"/>
    <p:sldId id="281" r:id="rId14"/>
    <p:sldId id="272" r:id="rId15"/>
    <p:sldId id="276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88"/>
    <p:restoredTop sz="94651"/>
  </p:normalViewPr>
  <p:slideViewPr>
    <p:cSldViewPr snapToGrid="0" snapToObjects="1">
      <p:cViewPr varScale="1">
        <p:scale>
          <a:sx n="118" d="100"/>
          <a:sy n="118" d="100"/>
        </p:scale>
        <p:origin x="21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9222C-FF60-0641-84D8-567B62814FFC}" type="datetimeFigureOut">
              <a:rPr lang="en-US" smtClean="0"/>
              <a:t>2/11/18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545249-7C67-F146-A34F-E57D9D482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16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545249-7C67-F146-A34F-E57D9D482C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33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Kubernetes cluster</a:t>
            </a:r>
            <a:r>
              <a:rPr lang="en-US" baseline="0" dirty="0"/>
              <a:t> in one click</a:t>
            </a:r>
          </a:p>
          <a:p>
            <a:pPr marL="228600" indent="-228600">
              <a:buAutoNum type="arabicPeriod"/>
            </a:pPr>
            <a:r>
              <a:rPr lang="en-US" baseline="0" dirty="0"/>
              <a:t>Upgrade</a:t>
            </a:r>
          </a:p>
          <a:p>
            <a:pPr marL="228600" indent="-228600">
              <a:buAutoNum type="arabicPeriod"/>
            </a:pPr>
            <a:r>
              <a:rPr lang="en-US" baseline="0" dirty="0"/>
              <a:t>Node scale</a:t>
            </a:r>
          </a:p>
          <a:p>
            <a:pPr marL="228600" indent="-228600">
              <a:buAutoNum type="arabicPeriod"/>
            </a:pPr>
            <a:r>
              <a:rPr lang="en-US" baseline="0" dirty="0"/>
              <a:t>No VMs operation</a:t>
            </a:r>
          </a:p>
          <a:p>
            <a:pPr marL="228600" indent="-228600">
              <a:buAutoNum type="arabicPeriod"/>
            </a:pPr>
            <a:r>
              <a:rPr lang="en-US" baseline="0" dirty="0"/>
              <a:t>SSD-backend</a:t>
            </a:r>
          </a:p>
          <a:p>
            <a:pPr marL="228600" indent="-228600">
              <a:buAutoNum type="arabicPeriod"/>
            </a:pPr>
            <a:r>
              <a:rPr lang="en-US" baseline="0" dirty="0"/>
              <a:t>The Familiar </a:t>
            </a:r>
            <a:r>
              <a:rPr lang="en-US" baseline="0" dirty="0" err="1"/>
              <a:t>kubectl</a:t>
            </a:r>
            <a:endParaRPr lang="en-US" baseline="0" dirty="0"/>
          </a:p>
          <a:p>
            <a:pPr marL="228600" indent="-228600">
              <a:buAutoNum type="arabicPeriod"/>
            </a:pPr>
            <a:r>
              <a:rPr lang="en-US" baseline="0" dirty="0"/>
              <a:t>Auto patching &amp; minor upgrades</a:t>
            </a:r>
          </a:p>
          <a:p>
            <a:pPr marL="228600" indent="-228600">
              <a:buAutoNum type="arabicPeriod"/>
            </a:pPr>
            <a:r>
              <a:rPr lang="en-US" baseline="0" dirty="0"/>
              <a:t>Azure files for persist data</a:t>
            </a:r>
          </a:p>
          <a:p>
            <a:pPr marL="228600" indent="-228600">
              <a:buAutoNum type="arabicPeriod"/>
            </a:pPr>
            <a:r>
              <a:rPr lang="en-US" baseline="0" dirty="0"/>
              <a:t>The familiar Kubernetes dashboard</a:t>
            </a:r>
          </a:p>
          <a:p>
            <a:pPr marL="228600" indent="-228600">
              <a:buAutoNum type="arabicPeriod"/>
            </a:pPr>
            <a:r>
              <a:rPr lang="en-US" baseline="0" dirty="0"/>
              <a:t> Application log monitoring with Azure Log analytics</a:t>
            </a:r>
          </a:p>
          <a:p>
            <a:pPr marL="228600" indent="-228600">
              <a:buAutoNum type="arabicPeriod"/>
            </a:pPr>
            <a:endParaRPr lang="en-US" baseline="0" dirty="0"/>
          </a:p>
          <a:p>
            <a:pPr marL="228600" indent="-228600">
              <a:buAutoNum type="arabicPeriod"/>
            </a:pPr>
            <a:endParaRPr lang="en-US" baseline="0" dirty="0"/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4E2E6-E5EA-B142-8B4A-9929645459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48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4E2E6-E5EA-B142-8B4A-9929645459F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454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82762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435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663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356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68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60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406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0993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46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88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5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48DBCB65-AAC9-4248-BA51-AED39915F046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88ABAC60-5119-4A49-8009-FD1C544F2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1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2"/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BC2CD-A69A-8C42-AEA1-EF9480A34D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Kubernetes</a:t>
            </a:r>
            <a:br>
              <a:rPr lang="en-US" dirty="0"/>
            </a:br>
            <a:r>
              <a:rPr lang="en-US" dirty="0"/>
              <a:t>&lt;Code&gt; Components</a:t>
            </a:r>
          </a:p>
        </p:txBody>
      </p:sp>
    </p:spTree>
    <p:extLst>
      <p:ext uri="{BB962C8B-B14F-4D97-AF65-F5344CB8AC3E}">
        <p14:creationId xmlns:p14="http://schemas.microsoft.com/office/powerpoint/2010/main" val="2894399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53C99-380B-6C4B-93B4-5917CF33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1"/>
            <a:ext cx="10058400" cy="5948825"/>
          </a:xfrm>
        </p:spPr>
        <p:txBody>
          <a:bodyPr>
            <a:normAutofit/>
          </a:bodyPr>
          <a:lstStyle/>
          <a:p>
            <a:pPr algn="ctr"/>
            <a:r>
              <a:rPr lang="en-US" sz="11500" dirty="0"/>
              <a:t>Demo </a:t>
            </a:r>
            <a:br>
              <a:rPr lang="en-US" sz="11500" dirty="0"/>
            </a:br>
            <a:br>
              <a:rPr lang="en-US" sz="8000" dirty="0"/>
            </a:br>
            <a:r>
              <a:rPr lang="en-US" sz="6000" dirty="0"/>
              <a:t>Build (and Deploy) a </a:t>
            </a:r>
            <a:r>
              <a:rPr lang="en-US" sz="6000" dirty="0" err="1"/>
              <a:t>node.js</a:t>
            </a:r>
            <a:r>
              <a:rPr lang="en-US" sz="6000" dirty="0"/>
              <a:t> Docker Image in One Command!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334018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E5EFD-A75D-E340-BE79-8D14422F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2700418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C2494-91EB-D14C-9C41-21913B184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K8s Monitoring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1113A-377A-3347-8F7B-83E6248B1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Kubernetes monitoring architecture is in a redesign process</a:t>
            </a:r>
          </a:p>
          <a:p>
            <a:endParaRPr lang="en-US" b="1" dirty="0"/>
          </a:p>
          <a:p>
            <a:pPr marL="0" indent="0">
              <a:buNone/>
            </a:pPr>
            <a:r>
              <a:rPr lang="en-US" b="1" dirty="0"/>
              <a:t>Resource Metrics API</a:t>
            </a:r>
            <a:endParaRPr lang="en-US" dirty="0"/>
          </a:p>
          <a:p>
            <a:r>
              <a:rPr lang="en-US" dirty="0" err="1"/>
              <a:t>Heapster</a:t>
            </a:r>
            <a:endParaRPr lang="en-US" dirty="0"/>
          </a:p>
          <a:p>
            <a:r>
              <a:rPr lang="en-US" dirty="0"/>
              <a:t>Metrics Server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Custom Metrics API</a:t>
            </a:r>
          </a:p>
          <a:p>
            <a:r>
              <a:rPr lang="en-US" dirty="0"/>
              <a:t>Prometheus Adapter</a:t>
            </a:r>
          </a:p>
          <a:p>
            <a:r>
              <a:rPr lang="en-US" dirty="0"/>
              <a:t>Google </a:t>
            </a:r>
            <a:r>
              <a:rPr lang="en-US" dirty="0" err="1"/>
              <a:t>Stackdriver</a:t>
            </a:r>
            <a:r>
              <a:rPr lang="en-US" dirty="0"/>
              <a:t> (coming soon)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552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53C99-380B-6C4B-93B4-5917CF33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1"/>
            <a:ext cx="10058400" cy="5948825"/>
          </a:xfrm>
        </p:spPr>
        <p:txBody>
          <a:bodyPr>
            <a:normAutofit/>
          </a:bodyPr>
          <a:lstStyle/>
          <a:p>
            <a:pPr algn="ctr"/>
            <a:r>
              <a:rPr lang="en-US" sz="11500" dirty="0"/>
              <a:t>Demo</a:t>
            </a:r>
            <a:br>
              <a:rPr lang="en-US" sz="11500" dirty="0"/>
            </a:br>
            <a:br>
              <a:rPr lang="en-US" sz="5400" dirty="0"/>
            </a:br>
            <a:r>
              <a:rPr lang="en-US" sz="5400" dirty="0" err="1"/>
              <a:t>Heapster+InfluxDB+Grafana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573818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4A104-C081-704F-8DDA-82F03BE0B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5829082"/>
          </a:xfrm>
        </p:spPr>
        <p:txBody>
          <a:bodyPr/>
          <a:lstStyle/>
          <a:p>
            <a:pPr algn="ctr"/>
            <a:r>
              <a:rPr lang="en-US" sz="6600" dirty="0"/>
              <a:t>Questions</a:t>
            </a:r>
            <a:r>
              <a:rPr lang="en-US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4124731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0734" y="266918"/>
            <a:ext cx="10058400" cy="1609344"/>
          </a:xfrm>
        </p:spPr>
        <p:txBody>
          <a:bodyPr/>
          <a:lstStyle/>
          <a:p>
            <a:pPr algn="ctr"/>
            <a:r>
              <a:rPr lang="en-US" dirty="0"/>
              <a:t>Win a pop!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361" y="1788007"/>
            <a:ext cx="6627145" cy="494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553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4A104-C081-704F-8DDA-82F03BE0B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5829082"/>
          </a:xfrm>
        </p:spPr>
        <p:txBody>
          <a:bodyPr/>
          <a:lstStyle/>
          <a:p>
            <a:pPr algn="ctr"/>
            <a:r>
              <a:rPr lang="en-US" sz="7200" dirty="0"/>
              <a:t>Thanks!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24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A41C1-AEA4-A646-BB35-0987A24C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Idan Shahar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86154D-4443-6641-A153-85CD4658A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609600" y="4310743"/>
            <a:ext cx="12801600" cy="1905981"/>
          </a:xfrm>
        </p:spPr>
        <p:txBody>
          <a:bodyPr>
            <a:normAutofit fontScale="92500" lnSpcReduction="20000"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	</a:t>
            </a:r>
          </a:p>
          <a:p>
            <a:pPr algn="ctr">
              <a:lnSpc>
                <a:spcPct val="150000"/>
              </a:lnSpc>
            </a:pPr>
            <a:r>
              <a:rPr lang="en-US" sz="3600" dirty="0"/>
              <a:t>Cloud Solution Architect @Microsoft</a:t>
            </a:r>
            <a:endParaRPr lang="en-US" sz="2500" dirty="0"/>
          </a:p>
          <a:p>
            <a:pPr algn="ctr">
              <a:lnSpc>
                <a:spcPct val="150000"/>
              </a:lnSpc>
            </a:pPr>
            <a:r>
              <a:rPr lang="en-US" dirty="0"/>
              <a:t>		 	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16AD236-2A69-0F4E-8A21-001FDB1191C9}"/>
              </a:ext>
            </a:extLst>
          </p:cNvPr>
          <p:cNvGrpSpPr/>
          <p:nvPr/>
        </p:nvGrpSpPr>
        <p:grpSpPr>
          <a:xfrm>
            <a:off x="283882" y="5951839"/>
            <a:ext cx="4351971" cy="529771"/>
            <a:chOff x="2468970" y="3934969"/>
            <a:chExt cx="4351971" cy="52977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DEF936C-ACCB-754C-9B3E-CF4535AFC8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8970" y="3934969"/>
              <a:ext cx="529771" cy="52977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D66821A-5AAD-0D4D-90B7-530D8FF754B0}"/>
                </a:ext>
              </a:extLst>
            </p:cNvPr>
            <p:cNvSpPr/>
            <p:nvPr/>
          </p:nvSpPr>
          <p:spPr>
            <a:xfrm>
              <a:off x="2998741" y="4015189"/>
              <a:ext cx="38222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www.linkedin.com</a:t>
              </a:r>
              <a:r>
                <a:rPr lang="en-US" dirty="0"/>
                <a:t>/in/</a:t>
              </a:r>
              <a:r>
                <a:rPr lang="en-US" dirty="0" err="1"/>
                <a:t>idan-shahar</a:t>
              </a:r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5167B28-934F-A74E-A88D-21ABD6E568C0}"/>
              </a:ext>
            </a:extLst>
          </p:cNvPr>
          <p:cNvGrpSpPr/>
          <p:nvPr/>
        </p:nvGrpSpPr>
        <p:grpSpPr>
          <a:xfrm>
            <a:off x="4953243" y="5951839"/>
            <a:ext cx="3139735" cy="476249"/>
            <a:chOff x="636541" y="3991253"/>
            <a:chExt cx="3139735" cy="47624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399B899-0D74-AB4C-A437-AC67EEE2D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6541" y="3991253"/>
              <a:ext cx="476249" cy="476249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B04421-7CF0-FD41-BA15-FA2F0419D0C9}"/>
                </a:ext>
              </a:extLst>
            </p:cNvPr>
            <p:cNvSpPr/>
            <p:nvPr/>
          </p:nvSpPr>
          <p:spPr>
            <a:xfrm>
              <a:off x="1112790" y="4044711"/>
              <a:ext cx="26634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github.com</a:t>
              </a:r>
              <a:r>
                <a:rPr lang="en-US" dirty="0"/>
                <a:t>/</a:t>
              </a:r>
              <a:r>
                <a:rPr lang="en-US" dirty="0" err="1"/>
                <a:t>idanshahar</a:t>
              </a:r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27D0A70-EC75-0C40-9817-66B5ADD57771}"/>
              </a:ext>
            </a:extLst>
          </p:cNvPr>
          <p:cNvGrpSpPr/>
          <p:nvPr/>
        </p:nvGrpSpPr>
        <p:grpSpPr>
          <a:xfrm>
            <a:off x="8815385" y="5951839"/>
            <a:ext cx="2980777" cy="487402"/>
            <a:chOff x="2303940" y="3974523"/>
            <a:chExt cx="2980777" cy="48740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2A6B97A-3400-EB48-953F-11381D3EC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03940" y="3974523"/>
              <a:ext cx="487402" cy="487402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69D760F-5826-A842-9611-A7A0BCBD4929}"/>
                </a:ext>
              </a:extLst>
            </p:cNvPr>
            <p:cNvSpPr/>
            <p:nvPr/>
          </p:nvSpPr>
          <p:spPr>
            <a:xfrm>
              <a:off x="2791342" y="4033558"/>
              <a:ext cx="249337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idans@microsoft.com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94763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AKS – Our Managed K8s Cluster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2"/>
            <a:ext cx="9030840" cy="3682312"/>
          </a:xfrm>
        </p:spPr>
        <p:txBody>
          <a:bodyPr>
            <a:normAutofit/>
          </a:bodyPr>
          <a:lstStyle/>
          <a:p>
            <a:r>
              <a:rPr lang="en-US" sz="2400" dirty="0"/>
              <a:t>Fully managed Kubernetes cluster</a:t>
            </a:r>
          </a:p>
          <a:p>
            <a:r>
              <a:rPr lang="en-US" sz="2400" dirty="0"/>
              <a:t>SLA-available service (99.95%) ~4h 22m 58.8s Yearly</a:t>
            </a:r>
          </a:p>
          <a:p>
            <a:r>
              <a:rPr lang="en-US" sz="2400" dirty="0"/>
              <a:t>Transparently scales with cluster size:</a:t>
            </a:r>
          </a:p>
          <a:p>
            <a:pPr lvl="1"/>
            <a:r>
              <a:rPr lang="en-US" sz="2000" dirty="0"/>
              <a:t>1, 50, 100, 250, 500 </a:t>
            </a:r>
            <a:r>
              <a:rPr lang="mr-IN" sz="2000" dirty="0"/>
              <a:t>…</a:t>
            </a:r>
            <a:endParaRPr lang="en-US" sz="2000" dirty="0"/>
          </a:p>
          <a:p>
            <a:r>
              <a:rPr lang="en-US" sz="2200" dirty="0"/>
              <a:t>Upstream Kubernetes</a:t>
            </a:r>
          </a:p>
          <a:p>
            <a:pPr lvl="1"/>
            <a:r>
              <a:rPr lang="en-US" dirty="0"/>
              <a:t>Works with the </a:t>
            </a:r>
            <a:r>
              <a:rPr lang="en-US" dirty="0" err="1"/>
              <a:t>echosystem</a:t>
            </a:r>
            <a:endParaRPr lang="en-US" dirty="0"/>
          </a:p>
          <a:p>
            <a:r>
              <a:rPr lang="en-US" dirty="0"/>
              <a:t>Helm &amp; Draft support</a:t>
            </a:r>
          </a:p>
          <a:p>
            <a:r>
              <a:rPr lang="en-US" dirty="0"/>
              <a:t>Only pay for compute</a:t>
            </a:r>
          </a:p>
        </p:txBody>
      </p:sp>
    </p:spTree>
    <p:extLst>
      <p:ext uri="{BB962C8B-B14F-4D97-AF65-F5344CB8AC3E}">
        <p14:creationId xmlns:p14="http://schemas.microsoft.com/office/powerpoint/2010/main" val="220833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66112"/>
            <a:ext cx="10178322" cy="1492132"/>
          </a:xfrm>
        </p:spPr>
        <p:txBody>
          <a:bodyPr/>
          <a:lstStyle/>
          <a:p>
            <a:pPr algn="ctr"/>
            <a:r>
              <a:rPr lang="en-US" dirty="0"/>
              <a:t>Fully Managed?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287" y="1992599"/>
            <a:ext cx="885712" cy="5508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20881110">
            <a:off x="2331715" y="2530253"/>
            <a:ext cx="11929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FFC000"/>
                </a:solidFill>
                <a:latin typeface="Bradley Hand" charset="0"/>
                <a:ea typeface="Bradley Hand" charset="0"/>
                <a:cs typeface="Bradley Hand" charset="0"/>
              </a:rPr>
              <a:t>1.8.1!</a:t>
            </a:r>
            <a:endParaRPr lang="en-US" dirty="0">
              <a:solidFill>
                <a:srgbClr val="FFC000"/>
              </a:solidFill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95896" y="3391938"/>
            <a:ext cx="220445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Kubernetes </a:t>
            </a:r>
          </a:p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Cluster In One Click!</a:t>
            </a:r>
          </a:p>
        </p:txBody>
      </p:sp>
      <p:sp>
        <p:nvSpPr>
          <p:cNvPr id="8" name="TextBox 7"/>
          <p:cNvSpPr txBox="1"/>
          <p:nvPr/>
        </p:nvSpPr>
        <p:spPr>
          <a:xfrm rot="591346">
            <a:off x="4139260" y="2004967"/>
            <a:ext cx="290135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Node Scale </a:t>
            </a:r>
          </a:p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One Click!</a:t>
            </a:r>
          </a:p>
        </p:txBody>
      </p:sp>
      <p:sp>
        <p:nvSpPr>
          <p:cNvPr id="9" name="TextBox 8"/>
          <p:cNvSpPr txBox="1"/>
          <p:nvPr/>
        </p:nvSpPr>
        <p:spPr>
          <a:xfrm rot="591346">
            <a:off x="643680" y="2653885"/>
            <a:ext cx="31741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Upgrade?</a:t>
            </a:r>
          </a:p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One Click!</a:t>
            </a:r>
          </a:p>
        </p:txBody>
      </p:sp>
      <p:sp>
        <p:nvSpPr>
          <p:cNvPr id="10" name="TextBox 9"/>
          <p:cNvSpPr txBox="1"/>
          <p:nvPr/>
        </p:nvSpPr>
        <p:spPr>
          <a:xfrm rot="591346">
            <a:off x="882299" y="4114645"/>
            <a:ext cx="1593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kubectl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20520381">
            <a:off x="7275342" y="2777950"/>
            <a:ext cx="29708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Kubernetes</a:t>
            </a:r>
          </a:p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Dashboard</a:t>
            </a:r>
          </a:p>
        </p:txBody>
      </p:sp>
      <p:sp>
        <p:nvSpPr>
          <p:cNvPr id="12" name="TextBox 11"/>
          <p:cNvSpPr txBox="1"/>
          <p:nvPr/>
        </p:nvSpPr>
        <p:spPr>
          <a:xfrm rot="338792">
            <a:off x="4253434" y="5382918"/>
            <a:ext cx="22044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SSD-Backend</a:t>
            </a:r>
          </a:p>
        </p:txBody>
      </p:sp>
      <p:sp>
        <p:nvSpPr>
          <p:cNvPr id="13" name="TextBox 12"/>
          <p:cNvSpPr txBox="1"/>
          <p:nvPr/>
        </p:nvSpPr>
        <p:spPr>
          <a:xfrm rot="20520381">
            <a:off x="1611990" y="5190558"/>
            <a:ext cx="220445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VMs to Operate</a:t>
            </a:r>
          </a:p>
        </p:txBody>
      </p:sp>
      <p:sp>
        <p:nvSpPr>
          <p:cNvPr id="14" name="TextBox 13"/>
          <p:cNvSpPr txBox="1"/>
          <p:nvPr/>
        </p:nvSpPr>
        <p:spPr>
          <a:xfrm rot="21372755">
            <a:off x="8840175" y="1438131"/>
            <a:ext cx="27136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 Analytics</a:t>
            </a:r>
          </a:p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&amp; OMS</a:t>
            </a:r>
          </a:p>
        </p:txBody>
      </p:sp>
      <p:sp>
        <p:nvSpPr>
          <p:cNvPr id="15" name="TextBox 14"/>
          <p:cNvSpPr txBox="1"/>
          <p:nvPr/>
        </p:nvSpPr>
        <p:spPr>
          <a:xfrm rot="338792">
            <a:off x="9070798" y="4135871"/>
            <a:ext cx="31276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Azure Files</a:t>
            </a:r>
          </a:p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Persist data</a:t>
            </a:r>
          </a:p>
        </p:txBody>
      </p:sp>
      <p:sp>
        <p:nvSpPr>
          <p:cNvPr id="16" name="TextBox 15"/>
          <p:cNvSpPr txBox="1"/>
          <p:nvPr/>
        </p:nvSpPr>
        <p:spPr>
          <a:xfrm rot="20345677">
            <a:off x="7364721" y="4802502"/>
            <a:ext cx="220445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Minor &amp; Patch-level Upgrades</a:t>
            </a:r>
          </a:p>
        </p:txBody>
      </p:sp>
    </p:spTree>
    <p:extLst>
      <p:ext uri="{BB962C8B-B14F-4D97-AF65-F5344CB8AC3E}">
        <p14:creationId xmlns:p14="http://schemas.microsoft.com/office/powerpoint/2010/main" val="161530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A41C1-AEA4-A646-BB35-0987A24C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86154D-4443-6641-A153-85CD4658A3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Package Manager for Kubernetes.</a:t>
            </a:r>
          </a:p>
          <a:p>
            <a:r>
              <a:rPr lang="en-US" dirty="0"/>
              <a:t>It simplify the process of installing and managing</a:t>
            </a:r>
          </a:p>
          <a:p>
            <a:r>
              <a:rPr lang="en-US" dirty="0"/>
              <a:t>applications on Kubernetes Cluster</a:t>
            </a:r>
          </a:p>
        </p:txBody>
      </p:sp>
    </p:spTree>
    <p:extLst>
      <p:ext uri="{BB962C8B-B14F-4D97-AF65-F5344CB8AC3E}">
        <p14:creationId xmlns:p14="http://schemas.microsoft.com/office/powerpoint/2010/main" val="2138271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73C9FC-3DCD-9749-9210-62F6E7D9A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03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439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53C99-380B-6C4B-93B4-5917CF33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1"/>
            <a:ext cx="10058400" cy="5948825"/>
          </a:xfrm>
        </p:spPr>
        <p:txBody>
          <a:bodyPr>
            <a:normAutofit/>
          </a:bodyPr>
          <a:lstStyle/>
          <a:p>
            <a:pPr algn="ctr"/>
            <a:r>
              <a:rPr lang="en-US" sz="11500" dirty="0"/>
              <a:t>Demo </a:t>
            </a:r>
            <a:br>
              <a:rPr lang="en-US" sz="11500" dirty="0"/>
            </a:br>
            <a:br>
              <a:rPr lang="en-US" sz="8800" dirty="0"/>
            </a:br>
            <a:r>
              <a:rPr lang="en-US" sz="6600" dirty="0"/>
              <a:t>CI/CD Pipeline with Jenkins &amp; Helm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272960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9BC16-F68C-8640-AE03-C406B8FCB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2D3CA-5BC5-5C46-BCEB-B47DB790F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developer tool for authoring </a:t>
            </a:r>
            <a:r>
              <a:rPr lang="en-US" dirty="0" err="1"/>
              <a:t>Microservices</a:t>
            </a:r>
            <a:r>
              <a:rPr lang="en-US" dirty="0"/>
              <a:t> for Kubernetes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393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740080-FFCA-A14A-81DE-BF51BE5C88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8"/>
          <a:stretch/>
        </p:blipFill>
        <p:spPr>
          <a:xfrm>
            <a:off x="0" y="0"/>
            <a:ext cx="12192000" cy="7282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4942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84ACB6"/>
      </a:dk2>
      <a:lt2>
        <a:srgbClr val="EBE9DD"/>
      </a:lt2>
      <a:accent1>
        <a:srgbClr val="6F8183"/>
      </a:accent1>
      <a:accent2>
        <a:srgbClr val="967E96"/>
      </a:accent2>
      <a:accent3>
        <a:srgbClr val="CCC893"/>
      </a:accent3>
      <a:accent4>
        <a:srgbClr val="A54D74"/>
      </a:accent4>
      <a:accent5>
        <a:srgbClr val="949C6B"/>
      </a:accent5>
      <a:accent6>
        <a:srgbClr val="766A50"/>
      </a:accent6>
      <a:hlink>
        <a:srgbClr val="CC6600"/>
      </a:hlink>
      <a:folHlink>
        <a:srgbClr val="777777"/>
      </a:folHlink>
    </a:clrScheme>
    <a:fontScheme name="Wood Type">
      <a:majorFont>
        <a:latin typeface="Century Gothic" panose="020B0502020202020204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man Old Style" panose="02050604050505020204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8E89CD47-BF55-4DDE-B823-2283AA7E76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{E2EB52DE-84EF-454D-8382-931CE81CF746}tf10001070</Template>
  <TotalTime>173</TotalTime>
  <Words>211</Words>
  <Application>Microsoft Macintosh PowerPoint</Application>
  <PresentationFormat>Widescreen</PresentationFormat>
  <Paragraphs>74</Paragraphs>
  <Slides>16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Bookman Old Style</vt:lpstr>
      <vt:lpstr>Bradley Hand</vt:lpstr>
      <vt:lpstr>Calibri</vt:lpstr>
      <vt:lpstr>Century Gothic</vt:lpstr>
      <vt:lpstr>Mangal</vt:lpstr>
      <vt:lpstr>Rockwell Extra Bold</vt:lpstr>
      <vt:lpstr>Wingdings</vt:lpstr>
      <vt:lpstr>Wood Type</vt:lpstr>
      <vt:lpstr>Kubernetes &lt;Code&gt; Components</vt:lpstr>
      <vt:lpstr>Idan Shahar</vt:lpstr>
      <vt:lpstr>AKS – Our Managed K8s Cluster</vt:lpstr>
      <vt:lpstr>Fully Managed?</vt:lpstr>
      <vt:lpstr>Helm</vt:lpstr>
      <vt:lpstr>PowerPoint Presentation</vt:lpstr>
      <vt:lpstr>Demo   CI/CD Pipeline with Jenkins &amp; Helm</vt:lpstr>
      <vt:lpstr>Draft</vt:lpstr>
      <vt:lpstr>PowerPoint Presentation</vt:lpstr>
      <vt:lpstr>Demo   Build (and Deploy) a node.js Docker Image in One Command!</vt:lpstr>
      <vt:lpstr>Monitoring</vt:lpstr>
      <vt:lpstr>K8s Monitoring Solutions</vt:lpstr>
      <vt:lpstr>Demo  Heapster+InfluxDB+Grafana</vt:lpstr>
      <vt:lpstr>Questions? </vt:lpstr>
      <vt:lpstr>Win a pop!</vt:lpstr>
      <vt:lpstr>Thanks!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 &lt;Code&gt; Components</dc:title>
  <dc:creator>Idan Shahar</dc:creator>
  <cp:lastModifiedBy>Idan Shahar</cp:lastModifiedBy>
  <cp:revision>14</cp:revision>
  <dcterms:created xsi:type="dcterms:W3CDTF">2018-02-11T10:19:24Z</dcterms:created>
  <dcterms:modified xsi:type="dcterms:W3CDTF">2018-02-11T13:12:48Z</dcterms:modified>
</cp:coreProperties>
</file>

<file path=docProps/thumbnail.jpeg>
</file>